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1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0801-874B-4340-AE84-F5D2C8AF7A90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87DC0-0927-4B2C-8764-922699E23E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36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1534-F92A-4A37-AAD0-14F1D010923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72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733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3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95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03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55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56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2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4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03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A1FDD-2FD4-41D5-B2DF-58EC4AE8B19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BC05C-10C7-46E7-87EA-33709F5CD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0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Bla6U383iAhUX7LwKHZ2gB-AQjRx6BAgBEAU&amp;url=https://twitter.com/fazz86tw/status/850376002031149057&amp;psig=AOvVaw2J16LUEFUtlaf2kzzOys_V&amp;ust=155966609638421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www.google.com/url?sa=i&amp;rct=j&amp;q=&amp;esrc=s&amp;source=images&amp;cd=&amp;ved=2ahUKEwiTq_He4M3iAhUG8rwKHciSCgcQjRx6BAgBEAU&amp;url=https://www.vryjam.com/gif.php?id%3DuPXk8OzTUSstwlk&amp;psig=AOvVaw3rD92ZKhnYKmPVIT1qV5tR&amp;ust=155966652931422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hyperlink" Target="https://www.google.com/url?sa=i&amp;rct=j&amp;q=&amp;esrc=s&amp;source=images&amp;cd=&amp;ved=&amp;url=http://blog.daum.net/drawing_k/2&amp;psig=AOvVaw0HGdlZWhW-48hpY5ZSon1K&amp;ust=155966656690344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www.google.com/url?sa=i&amp;rct=j&amp;q=&amp;esrc=s&amp;source=images&amp;cd=&amp;ved=2ahUKEwjchPyi4c3iAhXCT7wKHaCmDr0QjRx6BAgBEAU&amp;url=https://brunch.co.kr/@@2jBj/33&amp;psig=AOvVaw2XiS91NRzBmou7u3afx0jK&amp;ust=1559666650939432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www.google.com/url?sa=i&amp;rct=j&amp;q=&amp;esrc=s&amp;source=images&amp;cd=&amp;ved=2ahUKEwjFz86s4c3iAhWEXrwKHUmsDZwQjRx6BAgBEAU&amp;url=http://www.inven.co.kr/mobile/board/powerbbs.php?come_idx%3D3903%26my%3Dchu%26l%3D959752&amp;psig=AOvVaw2XiS91NRzBmou7u3afx0jK&amp;ust=155966665093943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관련 이미지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/>
          <a:stretch/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8657" y="586811"/>
            <a:ext cx="58893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u="sng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그뉵그뉵 센</a:t>
            </a:r>
            <a:r>
              <a:rPr lang="en-US" altLang="ko-KR" sz="4800" u="sng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</a:t>
            </a:r>
            <a:r>
              <a:rPr lang="ko-KR" altLang="en-US" sz="4800" u="sng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4800" u="sng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tEsT</a:t>
            </a:r>
            <a:r>
              <a:rPr lang="ko-KR" altLang="en-US" sz="4800" u="sng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</a:t>
            </a:r>
            <a:r>
              <a:rPr lang="ko-KR" altLang="en-US" sz="4800" u="sng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귀</a:t>
            </a:r>
            <a:r>
              <a:rPr lang="en-US" altLang="ko-KR" sz="4800" u="sng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~</a:t>
            </a:r>
            <a:r>
              <a:rPr lang="en-US" altLang="ja-JP" sz="4800" u="sng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ja-JP" altLang="en-US" sz="4800" u="sng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ノ*゜▽゜*</a:t>
            </a:r>
            <a:r>
              <a:rPr lang="en-US" altLang="ja-JP" sz="4800" u="sng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4800" u="sng" smtClean="0">
                <a:solidFill>
                  <a:srgbClr val="FF0000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→★☆★☆★☆★</a:t>
            </a:r>
            <a:r>
              <a:rPr lang="en-US" altLang="ko-KR" sz="4800" u="sng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ko-KR" altLang="en-US" sz="4800" u="sng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28364" y="5539891"/>
            <a:ext cx="278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궁서체" panose="02030609000101010101" pitchFamily="17" charset="-127"/>
                <a:ea typeface="궁서체" panose="02030609000101010101" pitchFamily="17" charset="-127"/>
              </a:rPr>
              <a:t>20143232 </a:t>
            </a:r>
            <a:r>
              <a:rPr lang="ko-KR" altLang="en-US" smtClean="0">
                <a:latin typeface="궁서체" panose="02030609000101010101" pitchFamily="17" charset="-127"/>
                <a:ea typeface="궁서체" panose="02030609000101010101" pitchFamily="17" charset="-127"/>
              </a:rPr>
              <a:t>쁘띄 도윤이긔</a:t>
            </a:r>
            <a:endParaRPr lang="en-US" altLang="ko-KR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0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0">
              <a:srgbClr val="FFFF00"/>
            </a:gs>
            <a:gs pos="18000">
              <a:srgbClr val="FFC000"/>
            </a:gs>
            <a:gs pos="0">
              <a:srgbClr val="FF0000"/>
            </a:gs>
            <a:gs pos="60000">
              <a:srgbClr val="92D050"/>
            </a:gs>
            <a:gs pos="71000">
              <a:srgbClr val="00B050"/>
            </a:gs>
            <a:gs pos="96296">
              <a:srgbClr val="7030A0"/>
            </a:gs>
            <a:gs pos="80000">
              <a:srgbClr val="0070C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보노보노 GIF에 대한 이미지 검색결과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114776"/>
            <a:ext cx="407670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포로리 GIF에 대한 이미지 검색결과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392" y="2314801"/>
            <a:ext cx="390525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9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도라에몽에 대한 이미지 검색결과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67" y="-19050"/>
            <a:ext cx="9472665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7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관련 이미지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53" y="0"/>
            <a:ext cx="8735494" cy="653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</Words>
  <Application>Microsoft Office PowerPoint</Application>
  <PresentationFormat>와이드스크린</PresentationFormat>
  <Paragraphs>3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굴림</vt:lpstr>
      <vt:lpstr>궁서체</vt:lpstr>
      <vt:lpstr>맑은 고딕</vt:lpstr>
      <vt:lpstr>새굴림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유림</dc:creator>
  <cp:lastModifiedBy>엄 도윤</cp:lastModifiedBy>
  <cp:revision>11</cp:revision>
  <dcterms:created xsi:type="dcterms:W3CDTF">2019-06-03T16:37:20Z</dcterms:created>
  <dcterms:modified xsi:type="dcterms:W3CDTF">2019-06-10T04:55:27Z</dcterms:modified>
</cp:coreProperties>
</file>